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34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3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01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27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86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73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50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38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75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1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26BC-E2A6-4FBF-8C88-A2A09CB751B5}" type="datetimeFigureOut">
              <a:rPr lang="es-ES" smtClean="0"/>
              <a:t>10/07/2013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34D2-C6FA-4711-8056-D9C53D3D4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60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opresentar.e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xisresidentialtreatment.com/wp-content/uploads/2012/02/Anger-and-Dual-Diagn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89039" cy="689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1299116">
            <a:off x="2401679" y="3953592"/>
            <a:ext cx="67858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 err="1" smtClean="0">
                <a:latin typeface="Fertigo Pro" pitchFamily="50" charset="0"/>
              </a:rPr>
              <a:t>Slides</a:t>
            </a:r>
            <a:r>
              <a:rPr lang="es-ES" sz="6000" dirty="0" smtClean="0">
                <a:latin typeface="Fertigo Pro" pitchFamily="50" charset="0"/>
              </a:rPr>
              <a:t> que pasan el</a:t>
            </a:r>
          </a:p>
          <a:p>
            <a:pPr algn="ctr"/>
            <a:r>
              <a:rPr lang="es-ES" sz="6000" dirty="0" smtClean="0">
                <a:latin typeface="Fertigo Pro" pitchFamily="50" charset="0"/>
              </a:rPr>
              <a:t>“</a:t>
            </a:r>
            <a:r>
              <a:rPr lang="es-ES" sz="6000" dirty="0" err="1" smtClean="0">
                <a:latin typeface="Fertigo Pro" pitchFamily="50" charset="0"/>
              </a:rPr>
              <a:t>Squint</a:t>
            </a:r>
            <a:r>
              <a:rPr lang="es-ES" sz="6000" dirty="0" smtClean="0">
                <a:latin typeface="Fertigo Pro" pitchFamily="50" charset="0"/>
              </a:rPr>
              <a:t> Test”</a:t>
            </a:r>
            <a:endParaRPr lang="es-ES" sz="60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51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5269" y="1340768"/>
            <a:ext cx="8136904" cy="416265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Oval 2"/>
          <p:cNvSpPr/>
          <p:nvPr/>
        </p:nvSpPr>
        <p:spPr>
          <a:xfrm>
            <a:off x="563300" y="2165248"/>
            <a:ext cx="5039185" cy="27399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ight Arrow 4"/>
          <p:cNvSpPr/>
          <p:nvPr/>
        </p:nvSpPr>
        <p:spPr>
          <a:xfrm>
            <a:off x="3419870" y="3107094"/>
            <a:ext cx="1847701" cy="856224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Razón 1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40152" y="3107093"/>
            <a:ext cx="1847701" cy="856224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Razón 2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saracosta.com/callejon/wp-content/uploads/2011/06/aqui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56039"/>
            <a:ext cx="2307811" cy="1758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8" y="580526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Fertigo Pro" pitchFamily="50" charset="0"/>
              </a:rPr>
              <a:t>Planteamiento de crecimiento futuro del ámbito</a:t>
            </a:r>
            <a:endParaRPr lang="es-ES" sz="28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2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419872" y="188640"/>
            <a:ext cx="4824536" cy="4824536"/>
          </a:xfrm>
          <a:prstGeom prst="ellipse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Oval 1"/>
          <p:cNvSpPr/>
          <p:nvPr/>
        </p:nvSpPr>
        <p:spPr>
          <a:xfrm>
            <a:off x="611560" y="213373"/>
            <a:ext cx="4824536" cy="4824536"/>
          </a:xfrm>
          <a:prstGeom prst="ellipse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899592" y="1908409"/>
            <a:ext cx="2324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1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2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3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1844824"/>
            <a:ext cx="18036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Sinergia 1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Sinergia 2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Sinergia 3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7918" y="1916832"/>
            <a:ext cx="2324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1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2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Característica 3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580526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Fertigo Pro" pitchFamily="50" charset="0"/>
              </a:rPr>
              <a:t>Intersección – Generación de sinergias</a:t>
            </a:r>
            <a:endParaRPr lang="es-ES" sz="28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61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59" y="980728"/>
            <a:ext cx="7620000" cy="1619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9172" y="3543751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Suscríbete a nuestra </a:t>
            </a:r>
            <a:r>
              <a:rPr lang="es-ES" sz="3600" dirty="0" err="1" smtClean="0"/>
              <a:t>newsletter</a:t>
            </a:r>
            <a:r>
              <a:rPr lang="es-ES" sz="3600" dirty="0" smtClean="0"/>
              <a:t> en </a:t>
            </a:r>
            <a:r>
              <a:rPr lang="es-ES" sz="3600" dirty="0" smtClean="0">
                <a:hlinkClick r:id="rId3"/>
              </a:rPr>
              <a:t>www.comopresentar.es</a:t>
            </a:r>
            <a:endParaRPr lang="es-ES" sz="3600" dirty="0" smtClean="0"/>
          </a:p>
          <a:p>
            <a:pPr algn="ctr"/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18991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484784"/>
            <a:ext cx="2952328" cy="40324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4088" y="1484784"/>
            <a:ext cx="2952328" cy="40324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30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76470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Opción 1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8117" y="76536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Opción 2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75856" y="2708920"/>
            <a:ext cx="2592288" cy="1392833"/>
            <a:chOff x="3059832" y="2804591"/>
            <a:chExt cx="2952328" cy="1392833"/>
          </a:xfrm>
          <a:solidFill>
            <a:srgbClr val="FFC000"/>
          </a:solidFill>
        </p:grpSpPr>
        <p:sp>
          <p:nvSpPr>
            <p:cNvPr id="8" name="Left-Right Arrow 7"/>
            <p:cNvSpPr/>
            <p:nvPr/>
          </p:nvSpPr>
          <p:spPr>
            <a:xfrm>
              <a:off x="3059832" y="2804591"/>
              <a:ext cx="2952328" cy="1392833"/>
            </a:xfrm>
            <a:prstGeom prst="left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39952" y="3116287"/>
              <a:ext cx="813043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s-ES" sz="4400" b="1" dirty="0" smtClean="0">
                  <a:latin typeface="Arial" pitchFamily="34" charset="0"/>
                  <a:cs typeface="Arial" pitchFamily="34" charset="0"/>
                </a:rPr>
                <a:t>vs</a:t>
              </a:r>
              <a:endParaRPr lang="es-ES" sz="4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59568" y="5867764"/>
            <a:ext cx="7224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Fertigo Pro" pitchFamily="50" charset="0"/>
              </a:rPr>
              <a:t>Mostrar dos alternativas sin prioridad</a:t>
            </a:r>
            <a:endParaRPr lang="es-ES" sz="32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4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15916"/>
            <a:ext cx="2952328" cy="40324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2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Actividad 1</a:t>
            </a:r>
          </a:p>
          <a:p>
            <a:pPr algn="ctr">
              <a:lnSpc>
                <a:spcPct val="2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Actividad 2</a:t>
            </a:r>
          </a:p>
          <a:p>
            <a:pPr algn="ctr">
              <a:lnSpc>
                <a:spcPct val="2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Actividad 3</a:t>
            </a:r>
          </a:p>
          <a:p>
            <a:pPr algn="ctr">
              <a:lnSpc>
                <a:spcPct val="2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¿Actividad 4?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8104" y="711860"/>
            <a:ext cx="2952328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366" y="495836"/>
            <a:ext cx="2742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Situación Actual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2570" y="116632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Opción 1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984" y="3930078"/>
            <a:ext cx="2952328" cy="230425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317500" dist="50800" dir="5400000" sx="101000" sy="101000" algn="ctr" rotWithShape="0">
              <a:schemeClr val="tx1">
                <a:lumMod val="65000"/>
                <a:lumOff val="35000"/>
                <a:alpha val="8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3356992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Opción 2</a:t>
            </a:r>
            <a:endParaRPr lang="es-ES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Elbow Connector 11"/>
          <p:cNvCxnSpPr>
            <a:stCxn id="3" idx="3"/>
            <a:endCxn id="4" idx="1"/>
          </p:cNvCxnSpPr>
          <p:nvPr/>
        </p:nvCxnSpPr>
        <p:spPr>
          <a:xfrm flipV="1">
            <a:off x="2987824" y="1863988"/>
            <a:ext cx="2520280" cy="2694765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3" idx="3"/>
            <a:endCxn id="10" idx="1"/>
          </p:cNvCxnSpPr>
          <p:nvPr/>
        </p:nvCxnSpPr>
        <p:spPr>
          <a:xfrm>
            <a:off x="2987824" y="4558753"/>
            <a:ext cx="2499160" cy="523453"/>
          </a:xfrm>
          <a:prstGeom prst="bentConnector3">
            <a:avLst>
              <a:gd name="adj1" fmla="val 50711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83568" y="4157173"/>
            <a:ext cx="2304256" cy="803159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TextBox 17"/>
          <p:cNvSpPr txBox="1"/>
          <p:nvPr/>
        </p:nvSpPr>
        <p:spPr>
          <a:xfrm>
            <a:off x="959568" y="6273225"/>
            <a:ext cx="7177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Fertigo Pro" pitchFamily="50" charset="0"/>
              </a:rPr>
              <a:t>Mostrar dos decisiones con prioridad</a:t>
            </a:r>
            <a:endParaRPr lang="es-ES" sz="32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1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2664296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732" y="764704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Opción 1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31840" y="1412776"/>
            <a:ext cx="2664296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48068" y="764704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Opción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2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6176" y="1412776"/>
            <a:ext cx="2664296" cy="4176464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317500" dist="50800" dir="5400000" sx="101000" sy="101000" algn="ctr" rotWithShape="0">
              <a:schemeClr val="tx1">
                <a:lumMod val="65000"/>
                <a:lumOff val="35000"/>
                <a:alpha val="8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72404" y="764704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Opción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3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9568" y="5867764"/>
            <a:ext cx="7226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Fertigo Pro" pitchFamily="50" charset="0"/>
              </a:rPr>
              <a:t>Mostrar tres escenarios con prioridad</a:t>
            </a:r>
            <a:endParaRPr lang="es-ES" sz="32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1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/>
          <p:cNvSpPr/>
          <p:nvPr/>
        </p:nvSpPr>
        <p:spPr>
          <a:xfrm>
            <a:off x="35496" y="260648"/>
            <a:ext cx="3960440" cy="4608512"/>
          </a:xfrm>
          <a:prstGeom prst="downArrow">
            <a:avLst>
              <a:gd name="adj1" fmla="val 31380"/>
              <a:gd name="adj2" fmla="val 5074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19572" y="908720"/>
            <a:ext cx="8172908" cy="4824536"/>
          </a:xfrm>
          <a:prstGeom prst="straightConnector1">
            <a:avLst/>
          </a:prstGeom>
          <a:ln w="2635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3419872" y="3706722"/>
            <a:ext cx="1914660" cy="2026534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689258" y="-27384"/>
            <a:ext cx="2664296" cy="345638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150000"/>
              </a:lnSpc>
            </a:pPr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Acciones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5070366" y="2122546"/>
            <a:ext cx="3960440" cy="4608512"/>
          </a:xfrm>
          <a:prstGeom prst="downArrow">
            <a:avLst>
              <a:gd name="adj1" fmla="val 31380"/>
              <a:gd name="adj2" fmla="val 5074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angle 20"/>
          <p:cNvSpPr/>
          <p:nvPr/>
        </p:nvSpPr>
        <p:spPr>
          <a:xfrm>
            <a:off x="5718438" y="3581400"/>
            <a:ext cx="2664296" cy="345638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Beneficios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40" y="6021288"/>
            <a:ext cx="5394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Fertigo Pro" pitchFamily="50" charset="0"/>
              </a:rPr>
              <a:t>Mostrar las razones del cambio</a:t>
            </a:r>
            <a:endParaRPr lang="es-ES" sz="24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/>
          <p:cNvSpPr/>
          <p:nvPr/>
        </p:nvSpPr>
        <p:spPr>
          <a:xfrm>
            <a:off x="35496" y="260648"/>
            <a:ext cx="3960440" cy="4608512"/>
          </a:xfrm>
          <a:prstGeom prst="downArrow">
            <a:avLst>
              <a:gd name="adj1" fmla="val 31380"/>
              <a:gd name="adj2" fmla="val 5074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19572" y="908720"/>
            <a:ext cx="8172908" cy="4824536"/>
          </a:xfrm>
          <a:prstGeom prst="straightConnector1">
            <a:avLst/>
          </a:prstGeom>
          <a:ln w="2635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3419872" y="3706722"/>
            <a:ext cx="1914660" cy="2026534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317500" dist="50800" dir="5400000" sx="101000" sy="101000" algn="ctr" rotWithShape="0">
              <a:schemeClr val="tx1">
                <a:lumMod val="65000"/>
                <a:lumOff val="35000"/>
                <a:alpha val="8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es-E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9258" y="-27384"/>
            <a:ext cx="2664296" cy="34563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10800000">
            <a:off x="5070366" y="2122546"/>
            <a:ext cx="3960440" cy="4608512"/>
          </a:xfrm>
          <a:prstGeom prst="downArrow">
            <a:avLst>
              <a:gd name="adj1" fmla="val 31380"/>
              <a:gd name="adj2" fmla="val 5074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angle 20"/>
          <p:cNvSpPr/>
          <p:nvPr/>
        </p:nvSpPr>
        <p:spPr>
          <a:xfrm>
            <a:off x="5718438" y="3581400"/>
            <a:ext cx="2664296" cy="34563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6620" y="5733256"/>
            <a:ext cx="21414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/>
              <a:t>Elemento de </a:t>
            </a:r>
          </a:p>
          <a:p>
            <a:pPr algn="ctr"/>
            <a:r>
              <a:rPr lang="es-ES" sz="2800" b="1" dirty="0" smtClean="0"/>
              <a:t>cambio</a:t>
            </a:r>
            <a:endParaRPr lang="es-E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90997" y="447055"/>
            <a:ext cx="3245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Fertigo Pro" pitchFamily="50" charset="0"/>
              </a:rPr>
              <a:t>Mostrar el promotor </a:t>
            </a:r>
          </a:p>
          <a:p>
            <a:pPr algn="ctr"/>
            <a:r>
              <a:rPr lang="es-ES" sz="2400" dirty="0" smtClean="0">
                <a:latin typeface="Fertigo Pro" pitchFamily="50" charset="0"/>
              </a:rPr>
              <a:t>del cambio</a:t>
            </a:r>
            <a:endParaRPr lang="es-ES" sz="24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3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/>
          <p:cNvSpPr/>
          <p:nvPr/>
        </p:nvSpPr>
        <p:spPr>
          <a:xfrm>
            <a:off x="3779912" y="5157192"/>
            <a:ext cx="1914660" cy="151216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539552" y="1124744"/>
            <a:ext cx="2664296" cy="345638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21178" y="1124744"/>
            <a:ext cx="2664296" cy="345638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1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2</a:t>
            </a:r>
          </a:p>
          <a:p>
            <a:pPr algn="ctr">
              <a:lnSpc>
                <a:spcPct val="200000"/>
              </a:lnSpc>
            </a:pP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 3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39552" y="4941168"/>
            <a:ext cx="8064896" cy="0"/>
          </a:xfrm>
          <a:prstGeom prst="line">
            <a:avLst/>
          </a:prstGeom>
          <a:ln w="263525">
            <a:solidFill>
              <a:schemeClr val="bg2">
                <a:lumMod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468560" y="5453839"/>
            <a:ext cx="5394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Fertigo Pro" pitchFamily="50" charset="0"/>
              </a:rPr>
              <a:t>Situación equilibrada</a:t>
            </a:r>
            <a:endParaRPr lang="es-ES" sz="24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36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/>
          <p:cNvSpPr/>
          <p:nvPr/>
        </p:nvSpPr>
        <p:spPr>
          <a:xfrm>
            <a:off x="3779912" y="5157192"/>
            <a:ext cx="1914660" cy="151216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 rot="724860">
            <a:off x="825573" y="2648025"/>
            <a:ext cx="1644406" cy="153099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s-E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3568" y="4149080"/>
            <a:ext cx="7920880" cy="1764196"/>
          </a:xfrm>
          <a:prstGeom prst="line">
            <a:avLst/>
          </a:prstGeom>
          <a:ln w="263525">
            <a:solidFill>
              <a:schemeClr val="bg2">
                <a:lumMod val="2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724860">
            <a:off x="7162277" y="4088185"/>
            <a:ext cx="1644406" cy="153099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s-E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724860">
            <a:off x="5414083" y="3728145"/>
            <a:ext cx="1644406" cy="153099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s-E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724860">
            <a:off x="6658220" y="2287985"/>
            <a:ext cx="1644406" cy="153099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s-E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620688"/>
            <a:ext cx="22445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1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2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3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0016" y="630296"/>
            <a:ext cx="22445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1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2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3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68560" y="5453839"/>
            <a:ext cx="5394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Fertigo Pro" pitchFamily="50" charset="0"/>
              </a:rPr>
              <a:t>Situación desequilibrada</a:t>
            </a:r>
            <a:endParaRPr lang="es-ES" sz="2400" dirty="0"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8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3665761" y="1406340"/>
            <a:ext cx="22445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1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2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Argumento 3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 rot="21170895">
            <a:off x="181371" y="1140799"/>
            <a:ext cx="9045212" cy="4576176"/>
            <a:chOff x="281199" y="294340"/>
            <a:chExt cx="9045212" cy="4576176"/>
          </a:xfrm>
        </p:grpSpPr>
        <p:sp>
          <p:nvSpPr>
            <p:cNvPr id="12" name="Rectangle 11"/>
            <p:cNvSpPr/>
            <p:nvPr/>
          </p:nvSpPr>
          <p:spPr>
            <a:xfrm rot="724860">
              <a:off x="825573" y="1927945"/>
              <a:ext cx="1644406" cy="1530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50000"/>
                </a:lnSpc>
              </a:pPr>
              <a:r>
                <a:rPr lang="es-E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Actividad 2</a:t>
              </a:r>
              <a:endPara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724860">
              <a:off x="6546809" y="2891838"/>
              <a:ext cx="2125246" cy="19786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50000"/>
                </a:lnSpc>
              </a:pPr>
              <a:r>
                <a:rPr lang="es-E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Actividad 3</a:t>
              </a:r>
              <a:endPara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 rot="724860">
              <a:off x="1169158" y="353763"/>
              <a:ext cx="1644406" cy="1530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250000"/>
                </a:lnSpc>
              </a:pPr>
              <a:r>
                <a:rPr lang="es-E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Actividad 1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2041362">
              <a:off x="7081432" y="294340"/>
              <a:ext cx="2244979" cy="209015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s-ES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Actividad </a:t>
              </a:r>
              <a:r>
                <a:rPr lang="es-ES" sz="24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Problematica</a:t>
              </a:r>
              <a:endPara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 rot="429105">
              <a:off x="281199" y="3892164"/>
              <a:ext cx="8404553" cy="780896"/>
            </a:xfrm>
            <a:prstGeom prst="line">
              <a:avLst/>
            </a:prstGeom>
            <a:ln w="57150">
              <a:solidFill>
                <a:schemeClr val="bg2">
                  <a:lumMod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7504" y="5229200"/>
            <a:ext cx="4680520" cy="1628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Box 5"/>
          <p:cNvSpPr txBox="1"/>
          <p:nvPr/>
        </p:nvSpPr>
        <p:spPr>
          <a:xfrm>
            <a:off x="107504" y="186548"/>
            <a:ext cx="7351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Situación actual en caso de aceptar la “Actividad”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68560" y="5453839"/>
            <a:ext cx="5394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Fertigo Pro" pitchFamily="50" charset="0"/>
              </a:rPr>
              <a:t>Situación potencial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  <a:latin typeface="Fertigo Pro" pitchFamily="50" charset="0"/>
              </a:rPr>
              <a:t>de desequilibrio</a:t>
            </a:r>
            <a:endParaRPr lang="es-ES" sz="2400" dirty="0">
              <a:solidFill>
                <a:schemeClr val="bg1"/>
              </a:solidFill>
              <a:latin typeface="Fertigo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73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226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jchico</dc:creator>
  <cp:lastModifiedBy>jchico</cp:lastModifiedBy>
  <cp:revision>14</cp:revision>
  <dcterms:created xsi:type="dcterms:W3CDTF">2013-06-30T00:27:15Z</dcterms:created>
  <dcterms:modified xsi:type="dcterms:W3CDTF">2013-07-10T13:07:32Z</dcterms:modified>
</cp:coreProperties>
</file>