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60" r:id="rId4"/>
    <p:sldId id="258" r:id="rId5"/>
    <p:sldId id="259" r:id="rId6"/>
    <p:sldId id="262" r:id="rId7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-29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68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FF063-6B61-6D4C-AEDA-BC513BED28CA}" type="datetimeFigureOut">
              <a:rPr lang="ja-JP" altLang="en-US" smtClean="0"/>
              <a:t>09/05/15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2069E-B792-3C43-BA67-17B457AE7A0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46681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FF063-6B61-6D4C-AEDA-BC513BED28CA}" type="datetimeFigureOut">
              <a:rPr lang="ja-JP" altLang="en-US" smtClean="0"/>
              <a:t>09/05/15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2069E-B792-3C43-BA67-17B457AE7A0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64470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6797725" y="749820"/>
            <a:ext cx="64690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200" dirty="0" smtClean="0">
                <a:latin typeface="Helvetica Neue"/>
                <a:cs typeface="Helvetica Neue"/>
              </a:rPr>
              <a:t>T</a:t>
            </a:r>
            <a:r>
              <a:rPr lang="en-US" altLang="ja-JP" sz="4200" dirty="0" err="1" smtClean="0">
                <a:latin typeface="Helvetica Neue"/>
                <a:cs typeface="Helvetica Neue"/>
              </a:rPr>
              <a:t>i</a:t>
            </a:r>
            <a:r>
              <a:rPr lang="es-ES_tradnl" sz="4200" dirty="0" err="1" smtClean="0">
                <a:latin typeface="Helvetica Neue"/>
                <a:cs typeface="Helvetica Neue"/>
              </a:rPr>
              <a:t>tulo</a:t>
            </a:r>
            <a:r>
              <a:rPr lang="es-ES_tradnl" sz="4200" dirty="0" smtClean="0">
                <a:latin typeface="Helvetica Neue"/>
                <a:cs typeface="Helvetica Neue"/>
              </a:rPr>
              <a:t> </a:t>
            </a:r>
            <a:r>
              <a:rPr lang="en-US" altLang="ja-JP" sz="4200" dirty="0" smtClean="0">
                <a:latin typeface="Helvetica Neue"/>
                <a:cs typeface="Helvetica Neue"/>
              </a:rPr>
              <a:t>–</a:t>
            </a:r>
            <a:r>
              <a:rPr lang="es-ES_tradnl" sz="4200" dirty="0" smtClean="0">
                <a:latin typeface="Helvetica Neue"/>
                <a:cs typeface="Helvetica Neue"/>
              </a:rPr>
              <a:t> </a:t>
            </a:r>
            <a:r>
              <a:rPr lang="es-ES_tradnl" sz="4200" dirty="0" err="1" smtClean="0">
                <a:latin typeface="Helvetica Neue"/>
                <a:cs typeface="Helvetica Neue"/>
              </a:rPr>
              <a:t>Helvetica</a:t>
            </a:r>
            <a:r>
              <a:rPr lang="es-ES_tradnl" sz="4200" dirty="0" smtClean="0">
                <a:latin typeface="Helvetica Neue"/>
                <a:cs typeface="Helvetica Neue"/>
              </a:rPr>
              <a:t> </a:t>
            </a:r>
            <a:r>
              <a:rPr lang="es-ES_tradnl" sz="4200" dirty="0" err="1" smtClean="0">
                <a:latin typeface="Helvetica Neue"/>
                <a:cs typeface="Helvetica Neue"/>
              </a:rPr>
              <a:t>Neue</a:t>
            </a:r>
            <a:r>
              <a:rPr lang="es-ES_tradnl" sz="4200" dirty="0" smtClean="0">
                <a:latin typeface="Helvetica Neue"/>
                <a:cs typeface="Helvetica Neue"/>
              </a:rPr>
              <a:t> 42</a:t>
            </a:r>
            <a:endParaRPr lang="es-ES_tradnl" sz="4200" dirty="0">
              <a:latin typeface="Helvetica Neue"/>
              <a:cs typeface="Helvetica Neue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-6797725" y="1622398"/>
            <a:ext cx="56038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 smtClean="0">
                <a:latin typeface="Helvetica Neue"/>
                <a:cs typeface="Helvetica Neue"/>
              </a:rPr>
              <a:t>Subtitulo </a:t>
            </a:r>
            <a:r>
              <a:rPr lang="en-US" altLang="ja-JP" sz="3200" dirty="0" smtClean="0">
                <a:latin typeface="Helvetica Neue"/>
                <a:cs typeface="Helvetica Neue"/>
              </a:rPr>
              <a:t>–</a:t>
            </a:r>
            <a:r>
              <a:rPr lang="es-ES_tradnl" sz="3200" dirty="0" smtClean="0">
                <a:latin typeface="Helvetica Neue"/>
                <a:cs typeface="Helvetica Neue"/>
              </a:rPr>
              <a:t> </a:t>
            </a:r>
            <a:r>
              <a:rPr lang="es-ES_tradnl" sz="3200" dirty="0" err="1" smtClean="0">
                <a:latin typeface="Helvetica Neue"/>
                <a:cs typeface="Helvetica Neue"/>
              </a:rPr>
              <a:t>Helvetica</a:t>
            </a:r>
            <a:r>
              <a:rPr lang="es-ES_tradnl" sz="3200" dirty="0" smtClean="0">
                <a:latin typeface="Helvetica Neue"/>
                <a:cs typeface="Helvetica Neue"/>
              </a:rPr>
              <a:t> </a:t>
            </a:r>
            <a:r>
              <a:rPr lang="es-ES_tradnl" sz="3200" dirty="0" err="1" smtClean="0">
                <a:latin typeface="Helvetica Neue"/>
                <a:cs typeface="Helvetica Neue"/>
              </a:rPr>
              <a:t>Neue</a:t>
            </a:r>
            <a:r>
              <a:rPr lang="es-ES_tradnl" sz="3200" dirty="0" smtClean="0">
                <a:latin typeface="Helvetica Neue"/>
                <a:cs typeface="Helvetica Neue"/>
              </a:rPr>
              <a:t> 32</a:t>
            </a:r>
            <a:endParaRPr lang="es-ES_tradnl" sz="3200" dirty="0">
              <a:latin typeface="Helvetica Neue"/>
              <a:cs typeface="Helvetica Neue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6797725" y="2341087"/>
            <a:ext cx="3758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 smtClean="0">
                <a:latin typeface="Helvetica Neue"/>
                <a:cs typeface="Helvetica Neue"/>
              </a:rPr>
              <a:t>Texto </a:t>
            </a:r>
            <a:r>
              <a:rPr lang="en-US" altLang="ja-JP" sz="2400" dirty="0" smtClean="0">
                <a:latin typeface="Helvetica Neue"/>
                <a:cs typeface="Helvetica Neue"/>
              </a:rPr>
              <a:t>–</a:t>
            </a:r>
            <a:r>
              <a:rPr lang="es-ES_tradnl" sz="2400" dirty="0" smtClean="0">
                <a:latin typeface="Helvetica Neue"/>
                <a:cs typeface="Helvetica Neue"/>
              </a:rPr>
              <a:t> </a:t>
            </a:r>
            <a:r>
              <a:rPr lang="es-ES_tradnl" sz="2400" dirty="0" err="1" smtClean="0">
                <a:latin typeface="Helvetica Neue"/>
                <a:cs typeface="Helvetica Neue"/>
              </a:rPr>
              <a:t>Helvetica</a:t>
            </a:r>
            <a:r>
              <a:rPr lang="es-ES_tradnl" sz="2400" dirty="0" smtClean="0">
                <a:latin typeface="Helvetica Neue"/>
                <a:cs typeface="Helvetica Neue"/>
              </a:rPr>
              <a:t> </a:t>
            </a:r>
            <a:r>
              <a:rPr lang="es-ES_tradnl" sz="2400" dirty="0" err="1" smtClean="0">
                <a:latin typeface="Helvetica Neue"/>
                <a:cs typeface="Helvetica Neue"/>
              </a:rPr>
              <a:t>Neue</a:t>
            </a:r>
            <a:r>
              <a:rPr lang="es-ES_tradnl" sz="2400" dirty="0" smtClean="0">
                <a:latin typeface="Helvetica Neue"/>
                <a:cs typeface="Helvetica Neue"/>
              </a:rPr>
              <a:t> 24</a:t>
            </a:r>
            <a:endParaRPr lang="es-ES_tradnl" sz="2400" dirty="0">
              <a:latin typeface="Helvetica Neue"/>
              <a:cs typeface="Helvetica Neue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-6797725" y="3371453"/>
            <a:ext cx="56762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200" dirty="0" smtClean="0">
                <a:latin typeface="Avenir Light"/>
                <a:cs typeface="Avenir Light"/>
              </a:rPr>
              <a:t>T</a:t>
            </a:r>
            <a:r>
              <a:rPr lang="en-US" altLang="ja-JP" sz="4200" dirty="0" err="1" smtClean="0">
                <a:latin typeface="Avenir Light"/>
                <a:cs typeface="Avenir Light"/>
              </a:rPr>
              <a:t>i</a:t>
            </a:r>
            <a:r>
              <a:rPr lang="es-ES_tradnl" sz="4200" dirty="0" err="1" smtClean="0">
                <a:latin typeface="Avenir Light"/>
                <a:cs typeface="Avenir Light"/>
              </a:rPr>
              <a:t>tulo</a:t>
            </a:r>
            <a:r>
              <a:rPr lang="es-ES_tradnl" sz="4200" dirty="0" smtClean="0">
                <a:latin typeface="Avenir Light"/>
                <a:cs typeface="Avenir Light"/>
              </a:rPr>
              <a:t> </a:t>
            </a:r>
            <a:r>
              <a:rPr lang="en-US" altLang="ja-JP" sz="4200" dirty="0" smtClean="0">
                <a:latin typeface="Avenir Light"/>
                <a:cs typeface="Avenir Light"/>
              </a:rPr>
              <a:t>–</a:t>
            </a:r>
            <a:r>
              <a:rPr lang="es-ES_tradnl" sz="4200" dirty="0" smtClean="0">
                <a:latin typeface="Avenir Light"/>
                <a:cs typeface="Avenir Light"/>
              </a:rPr>
              <a:t> Avenir Light 42</a:t>
            </a:r>
            <a:endParaRPr lang="es-ES_tradnl" sz="4200" dirty="0">
              <a:latin typeface="Avenir Light"/>
              <a:cs typeface="Avenir Light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6797725" y="4244031"/>
            <a:ext cx="49674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 smtClean="0">
                <a:latin typeface="Avenir Light"/>
                <a:cs typeface="Avenir Light"/>
              </a:rPr>
              <a:t>Subtitulo </a:t>
            </a:r>
            <a:r>
              <a:rPr lang="en-US" altLang="ja-JP" sz="3200" dirty="0" smtClean="0">
                <a:latin typeface="Avenir Light"/>
                <a:cs typeface="Avenir Light"/>
              </a:rPr>
              <a:t>–</a:t>
            </a:r>
            <a:r>
              <a:rPr lang="es-ES_tradnl" sz="3200" dirty="0" smtClean="0">
                <a:latin typeface="Avenir Light"/>
                <a:cs typeface="Avenir Light"/>
              </a:rPr>
              <a:t> Avenir Light 32</a:t>
            </a:r>
            <a:endParaRPr lang="es-ES_tradnl" sz="3200" dirty="0">
              <a:latin typeface="Avenir Light"/>
              <a:cs typeface="Avenir Light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-6797725" y="4962720"/>
            <a:ext cx="3281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 smtClean="0">
                <a:latin typeface="Avenir Light"/>
                <a:cs typeface="Avenir Light"/>
              </a:rPr>
              <a:t>Texto </a:t>
            </a:r>
            <a:r>
              <a:rPr lang="en-US" altLang="ja-JP" sz="2400" dirty="0" smtClean="0">
                <a:latin typeface="Avenir Light"/>
                <a:cs typeface="Avenir Light"/>
              </a:rPr>
              <a:t>–</a:t>
            </a:r>
            <a:r>
              <a:rPr lang="es-ES_tradnl" sz="2400" dirty="0" smtClean="0">
                <a:latin typeface="Avenir Light"/>
                <a:cs typeface="Avenir Light"/>
              </a:rPr>
              <a:t> Avenir Light 24</a:t>
            </a:r>
            <a:endParaRPr lang="es-ES_tradnl" sz="2400" dirty="0">
              <a:latin typeface="Avenir Light"/>
              <a:cs typeface="Avenir Light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9784962" y="917163"/>
            <a:ext cx="1848238" cy="126989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ectangle 13"/>
          <p:cNvSpPr/>
          <p:nvPr userDrawn="1"/>
        </p:nvSpPr>
        <p:spPr>
          <a:xfrm>
            <a:off x="9784962" y="2454317"/>
            <a:ext cx="1848238" cy="12698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Rectangle 14"/>
          <p:cNvSpPr/>
          <p:nvPr userDrawn="1"/>
        </p:nvSpPr>
        <p:spPr>
          <a:xfrm>
            <a:off x="9784962" y="4045584"/>
            <a:ext cx="1848238" cy="126989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Rectangle 15"/>
          <p:cNvSpPr/>
          <p:nvPr userDrawn="1"/>
        </p:nvSpPr>
        <p:spPr>
          <a:xfrm>
            <a:off x="11933307" y="4110117"/>
            <a:ext cx="1848238" cy="1269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TextBox 16"/>
          <p:cNvSpPr txBox="1"/>
          <p:nvPr userDrawn="1"/>
        </p:nvSpPr>
        <p:spPr>
          <a:xfrm>
            <a:off x="-6797725" y="-143478"/>
            <a:ext cx="20897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000" b="1" dirty="0" smtClean="0">
                <a:solidFill>
                  <a:srgbClr val="FF0000"/>
                </a:solidFill>
              </a:rPr>
              <a:t>FUENTES</a:t>
            </a:r>
            <a:endParaRPr lang="es-ES_tradnl" sz="40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9784962" y="-144666"/>
            <a:ext cx="21483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000" b="1" dirty="0" smtClean="0">
                <a:solidFill>
                  <a:srgbClr val="FF0000"/>
                </a:solidFill>
              </a:rPr>
              <a:t>COLORES</a:t>
            </a:r>
            <a:endParaRPr lang="es-ES_tradnl" sz="40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-6797725" y="6147412"/>
            <a:ext cx="18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000" b="1" dirty="0" smtClean="0">
                <a:solidFill>
                  <a:srgbClr val="FF0000"/>
                </a:solidFill>
              </a:rPr>
              <a:t>ICONOS</a:t>
            </a:r>
            <a:endParaRPr lang="es-ES_tradnl" sz="4000" b="1" dirty="0">
              <a:solidFill>
                <a:srgbClr val="FF0000"/>
              </a:solidFill>
            </a:endParaRPr>
          </a:p>
        </p:txBody>
      </p:sp>
      <p:pic>
        <p:nvPicPr>
          <p:cNvPr id="20" name="Picture 19" descr="up-48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6862" y="7142046"/>
            <a:ext cx="609600" cy="609600"/>
          </a:xfrm>
          <a:prstGeom prst="rect">
            <a:avLst/>
          </a:prstGeom>
        </p:spPr>
      </p:pic>
      <p:pic>
        <p:nvPicPr>
          <p:cNvPr id="21" name="Picture 20" descr="right_circular-48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4673" y="7142046"/>
            <a:ext cx="609600" cy="609600"/>
          </a:xfrm>
          <a:prstGeom prst="rect">
            <a:avLst/>
          </a:prstGeom>
        </p:spPr>
      </p:pic>
      <p:pic>
        <p:nvPicPr>
          <p:cNvPr id="22" name="Picture 21" descr="businessman-48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9493" y="8041495"/>
            <a:ext cx="609600" cy="609600"/>
          </a:xfrm>
          <a:prstGeom prst="rect">
            <a:avLst/>
          </a:prstGeom>
        </p:spPr>
      </p:pic>
      <p:pic>
        <p:nvPicPr>
          <p:cNvPr id="23" name="Picture 22" descr="monitor-48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640" y="7142046"/>
            <a:ext cx="609600" cy="609600"/>
          </a:xfrm>
          <a:prstGeom prst="rect">
            <a:avLst/>
          </a:prstGeom>
        </p:spPr>
      </p:pic>
      <p:pic>
        <p:nvPicPr>
          <p:cNvPr id="24" name="Picture 23" descr="shopping_cart-48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8755" y="8905580"/>
            <a:ext cx="609600" cy="609600"/>
          </a:xfrm>
          <a:prstGeom prst="rect">
            <a:avLst/>
          </a:prstGeom>
        </p:spPr>
      </p:pic>
      <p:pic>
        <p:nvPicPr>
          <p:cNvPr id="25" name="Picture 24" descr="moneybox-48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5493" y="8845743"/>
            <a:ext cx="609600" cy="609600"/>
          </a:xfrm>
          <a:prstGeom prst="rect">
            <a:avLst/>
          </a:prstGeom>
        </p:spPr>
      </p:pic>
      <p:pic>
        <p:nvPicPr>
          <p:cNvPr id="26" name="Picture 25" descr="marker-48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324" y="8905580"/>
            <a:ext cx="609600" cy="609600"/>
          </a:xfrm>
          <a:prstGeom prst="rect">
            <a:avLst/>
          </a:prstGeom>
        </p:spPr>
      </p:pic>
      <p:pic>
        <p:nvPicPr>
          <p:cNvPr id="27" name="Picture 26" descr="time-48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3831" y="8829103"/>
            <a:ext cx="609600" cy="609600"/>
          </a:xfrm>
          <a:prstGeom prst="rect">
            <a:avLst/>
          </a:prstGeom>
        </p:spPr>
      </p:pic>
      <p:pic>
        <p:nvPicPr>
          <p:cNvPr id="28" name="Picture 27" descr="next-48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0295" y="7179636"/>
            <a:ext cx="609600" cy="609600"/>
          </a:xfrm>
          <a:prstGeom prst="rect">
            <a:avLst/>
          </a:prstGeom>
        </p:spPr>
      </p:pic>
      <p:pic>
        <p:nvPicPr>
          <p:cNvPr id="29" name="Picture 28" descr="chat-48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0138" y="8041495"/>
            <a:ext cx="609600" cy="609600"/>
          </a:xfrm>
          <a:prstGeom prst="rect">
            <a:avLst/>
          </a:prstGeom>
        </p:spPr>
      </p:pic>
      <p:pic>
        <p:nvPicPr>
          <p:cNvPr id="30" name="Picture 29" descr="touchscreen_smartphone-48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4629" y="7142046"/>
            <a:ext cx="609600" cy="609600"/>
          </a:xfrm>
          <a:prstGeom prst="rect">
            <a:avLst/>
          </a:prstGeom>
        </p:spPr>
      </p:pic>
      <p:pic>
        <p:nvPicPr>
          <p:cNvPr id="31" name="Picture 30" descr="wifi-48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3000" y="8829103"/>
            <a:ext cx="609600" cy="609600"/>
          </a:xfrm>
          <a:prstGeom prst="rect">
            <a:avLst/>
          </a:prstGeom>
        </p:spPr>
      </p:pic>
      <p:pic>
        <p:nvPicPr>
          <p:cNvPr id="32" name="Picture 31" descr="compact_camera-48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4662" y="8905580"/>
            <a:ext cx="609600" cy="609600"/>
          </a:xfrm>
          <a:prstGeom prst="rect">
            <a:avLst/>
          </a:prstGeom>
        </p:spPr>
      </p:pic>
      <p:pic>
        <p:nvPicPr>
          <p:cNvPr id="33" name="Picture 32" descr="facebook-48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2484" y="7179636"/>
            <a:ext cx="609600" cy="609600"/>
          </a:xfrm>
          <a:prstGeom prst="rect">
            <a:avLst/>
          </a:prstGeom>
        </p:spPr>
      </p:pic>
      <p:pic>
        <p:nvPicPr>
          <p:cNvPr id="34" name="Picture 33" descr="linkedin-48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7878" y="8033002"/>
            <a:ext cx="609600" cy="609600"/>
          </a:xfrm>
          <a:prstGeom prst="rect">
            <a:avLst/>
          </a:prstGeom>
        </p:spPr>
      </p:pic>
      <p:pic>
        <p:nvPicPr>
          <p:cNvPr id="35" name="Picture 34" descr="twitter-48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6263" y="8033002"/>
            <a:ext cx="609600" cy="609600"/>
          </a:xfrm>
          <a:prstGeom prst="rect">
            <a:avLst/>
          </a:prstGeom>
        </p:spPr>
      </p:pic>
      <p:pic>
        <p:nvPicPr>
          <p:cNvPr id="36" name="Picture 35" descr="name-48.pn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8523" y="8033002"/>
            <a:ext cx="609600" cy="609600"/>
          </a:xfrm>
          <a:prstGeom prst="rect">
            <a:avLst/>
          </a:prstGeom>
        </p:spPr>
      </p:pic>
      <p:pic>
        <p:nvPicPr>
          <p:cNvPr id="37" name="Picture 36" descr="tones_filled-50.png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1753" y="8050126"/>
            <a:ext cx="635000" cy="635000"/>
          </a:xfrm>
          <a:prstGeom prst="rect">
            <a:avLst/>
          </a:prstGeom>
        </p:spPr>
      </p:pic>
      <p:pic>
        <p:nvPicPr>
          <p:cNvPr id="38" name="Picture 37" descr="settings_filled-50.png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7968" y="8061077"/>
            <a:ext cx="635000" cy="635000"/>
          </a:xfrm>
          <a:prstGeom prst="rect">
            <a:avLst/>
          </a:prstGeom>
        </p:spPr>
      </p:pic>
      <p:pic>
        <p:nvPicPr>
          <p:cNvPr id="39" name="Picture 38" descr="refresh-48.png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6018" y="7179636"/>
            <a:ext cx="609600" cy="609600"/>
          </a:xfrm>
          <a:prstGeom prst="rect">
            <a:avLst/>
          </a:prstGeom>
        </p:spPr>
      </p:pic>
      <p:pic>
        <p:nvPicPr>
          <p:cNvPr id="40" name="Picture 39" descr="clouds-48.png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644" y="8905580"/>
            <a:ext cx="609600" cy="609600"/>
          </a:xfrm>
          <a:prstGeom prst="rect">
            <a:avLst/>
          </a:prstGeom>
        </p:spPr>
      </p:pic>
      <p:pic>
        <p:nvPicPr>
          <p:cNvPr id="41" name="Picture 40" descr="ok-48.png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817" y="8905580"/>
            <a:ext cx="609600" cy="609600"/>
          </a:xfrm>
          <a:prstGeom prst="rect">
            <a:avLst/>
          </a:prstGeom>
        </p:spPr>
      </p:pic>
      <p:pic>
        <p:nvPicPr>
          <p:cNvPr id="42" name="Picture 41" descr="unlock-48.png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200" y="7154236"/>
            <a:ext cx="609600" cy="609600"/>
          </a:xfrm>
          <a:prstGeom prst="rect">
            <a:avLst/>
          </a:prstGeom>
        </p:spPr>
      </p:pic>
      <p:pic>
        <p:nvPicPr>
          <p:cNvPr id="43" name="Picture 42" descr="lock-48.png"/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8033002"/>
            <a:ext cx="609600" cy="609600"/>
          </a:xfrm>
          <a:prstGeom prst="rect">
            <a:avLst/>
          </a:prstGeom>
        </p:spPr>
      </p:pic>
      <p:pic>
        <p:nvPicPr>
          <p:cNvPr id="44" name="Picture 43" descr="cancel-48.png"/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1783" y="8086477"/>
            <a:ext cx="609600" cy="609600"/>
          </a:xfrm>
          <a:prstGeom prst="rect">
            <a:avLst/>
          </a:prstGeom>
        </p:spPr>
      </p:pic>
      <p:pic>
        <p:nvPicPr>
          <p:cNvPr id="45" name="Picture 44" descr="clock-48.png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607" y="7192846"/>
            <a:ext cx="609600" cy="609600"/>
          </a:xfrm>
          <a:prstGeom prst="rect">
            <a:avLst/>
          </a:prstGeom>
        </p:spPr>
      </p:pic>
      <p:pic>
        <p:nvPicPr>
          <p:cNvPr id="46" name="Picture 45" descr="like-48.png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986" y="8905580"/>
            <a:ext cx="609600" cy="609600"/>
          </a:xfrm>
          <a:prstGeom prst="rect">
            <a:avLst/>
          </a:prstGeom>
        </p:spPr>
      </p:pic>
      <p:sp>
        <p:nvSpPr>
          <p:cNvPr id="47" name="TextBox 46"/>
          <p:cNvSpPr txBox="1"/>
          <p:nvPr userDrawn="1"/>
        </p:nvSpPr>
        <p:spPr>
          <a:xfrm>
            <a:off x="9784962" y="5793469"/>
            <a:ext cx="16797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000" b="1" dirty="0" smtClean="0">
                <a:solidFill>
                  <a:srgbClr val="FF0000"/>
                </a:solidFill>
              </a:rPr>
              <a:t>LINEAS</a:t>
            </a:r>
            <a:endParaRPr lang="es-ES_tradnl" sz="4000" b="1" dirty="0">
              <a:solidFill>
                <a:srgbClr val="FF0000"/>
              </a:solidFill>
            </a:endParaRPr>
          </a:p>
        </p:txBody>
      </p:sp>
      <p:cxnSp>
        <p:nvCxnSpPr>
          <p:cNvPr id="48" name="Straight Connector 47"/>
          <p:cNvCxnSpPr/>
          <p:nvPr userDrawn="1"/>
        </p:nvCxnSpPr>
        <p:spPr>
          <a:xfrm>
            <a:off x="9932706" y="6737900"/>
            <a:ext cx="3772639" cy="0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 userDrawn="1"/>
        </p:nvSpPr>
        <p:spPr>
          <a:xfrm>
            <a:off x="11933307" y="928773"/>
            <a:ext cx="1848238" cy="1269891"/>
          </a:xfrm>
          <a:prstGeom prst="rect">
            <a:avLst/>
          </a:prstGeom>
          <a:noFill/>
          <a:ln w="190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9932706" y="7231577"/>
            <a:ext cx="3772639" cy="0"/>
          </a:xfrm>
          <a:prstGeom prst="line">
            <a:avLst/>
          </a:prstGeom>
          <a:ln w="57150" cmpd="sng"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 userDrawn="1"/>
        </p:nvSpPr>
        <p:spPr>
          <a:xfrm>
            <a:off x="11933307" y="2454317"/>
            <a:ext cx="1848238" cy="1269891"/>
          </a:xfrm>
          <a:prstGeom prst="rect">
            <a:avLst/>
          </a:prstGeom>
          <a:noFill/>
          <a:ln w="38100" cmpd="sng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42064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FF063-6B61-6D4C-AEDA-BC513BED28CA}" type="datetimeFigureOut">
              <a:rPr lang="ja-JP" altLang="en-US" smtClean="0"/>
              <a:t>09/05/15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2069E-B792-3C43-BA67-17B457AE7A0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35864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FF063-6B61-6D4C-AEDA-BC513BED28CA}" type="datetimeFigureOut">
              <a:rPr lang="ja-JP" altLang="en-US" smtClean="0"/>
              <a:t>09/05/15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2069E-B792-3C43-BA67-17B457AE7A0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36704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FF063-6B61-6D4C-AEDA-BC513BED28CA}" type="datetimeFigureOut">
              <a:rPr lang="ja-JP" altLang="en-US" smtClean="0"/>
              <a:t>09/05/15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2069E-B792-3C43-BA67-17B457AE7A0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62016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FF063-6B61-6D4C-AEDA-BC513BED28CA}" type="datetimeFigureOut">
              <a:rPr lang="ja-JP" altLang="en-US" smtClean="0"/>
              <a:t>09/05/15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2069E-B792-3C43-BA67-17B457AE7A0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92255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FF063-6B61-6D4C-AEDA-BC513BED28CA}" type="datetimeFigureOut">
              <a:rPr lang="ja-JP" altLang="en-US" smtClean="0"/>
              <a:t>09/05/15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2069E-B792-3C43-BA67-17B457AE7A0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44013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FF063-6B61-6D4C-AEDA-BC513BED28CA}" type="datetimeFigureOut">
              <a:rPr lang="ja-JP" altLang="en-US" smtClean="0"/>
              <a:t>09/05/15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2069E-B792-3C43-BA67-17B457AE7A0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70087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Drag picture to placeholder or click icon to add</a:t>
            </a:r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FF063-6B61-6D4C-AEDA-BC513BED28CA}" type="datetimeFigureOut">
              <a:rPr lang="ja-JP" altLang="en-US" smtClean="0"/>
              <a:t>09/05/15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2069E-B792-3C43-BA67-17B457AE7A0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10960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s-ES_trad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FF063-6B61-6D4C-AEDA-BC513BED28CA}" type="datetimeFigureOut">
              <a:rPr lang="ja-JP" altLang="en-US" smtClean="0"/>
              <a:t>09/05/15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2069E-B792-3C43-BA67-17B457AE7A0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96118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emf"/><Relationship Id="rId20" Type="http://schemas.openxmlformats.org/officeDocument/2006/relationships/image" Target="../media/image48.emf"/><Relationship Id="rId21" Type="http://schemas.openxmlformats.org/officeDocument/2006/relationships/image" Target="../media/image49.emf"/><Relationship Id="rId10" Type="http://schemas.openxmlformats.org/officeDocument/2006/relationships/image" Target="../media/image38.emf"/><Relationship Id="rId11" Type="http://schemas.openxmlformats.org/officeDocument/2006/relationships/image" Target="../media/image39.emf"/><Relationship Id="rId12" Type="http://schemas.openxmlformats.org/officeDocument/2006/relationships/image" Target="../media/image40.emf"/><Relationship Id="rId13" Type="http://schemas.openxmlformats.org/officeDocument/2006/relationships/image" Target="../media/image41.emf"/><Relationship Id="rId14" Type="http://schemas.openxmlformats.org/officeDocument/2006/relationships/image" Target="../media/image42.emf"/><Relationship Id="rId15" Type="http://schemas.openxmlformats.org/officeDocument/2006/relationships/image" Target="../media/image43.emf"/><Relationship Id="rId16" Type="http://schemas.openxmlformats.org/officeDocument/2006/relationships/image" Target="../media/image44.emf"/><Relationship Id="rId17" Type="http://schemas.openxmlformats.org/officeDocument/2006/relationships/image" Target="../media/image45.emf"/><Relationship Id="rId18" Type="http://schemas.openxmlformats.org/officeDocument/2006/relationships/image" Target="../media/image46.emf"/><Relationship Id="rId19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6" Type="http://schemas.openxmlformats.org/officeDocument/2006/relationships/image" Target="../media/image34.emf"/><Relationship Id="rId7" Type="http://schemas.openxmlformats.org/officeDocument/2006/relationships/image" Target="../media/image35.emf"/><Relationship Id="rId8" Type="http://schemas.openxmlformats.org/officeDocument/2006/relationships/image" Target="../media/image36.emf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emf"/><Relationship Id="rId20" Type="http://schemas.openxmlformats.org/officeDocument/2006/relationships/image" Target="../media/image48.emf"/><Relationship Id="rId21" Type="http://schemas.openxmlformats.org/officeDocument/2006/relationships/image" Target="../media/image49.emf"/><Relationship Id="rId10" Type="http://schemas.openxmlformats.org/officeDocument/2006/relationships/image" Target="../media/image38.emf"/><Relationship Id="rId11" Type="http://schemas.openxmlformats.org/officeDocument/2006/relationships/image" Target="../media/image39.emf"/><Relationship Id="rId12" Type="http://schemas.openxmlformats.org/officeDocument/2006/relationships/image" Target="../media/image40.emf"/><Relationship Id="rId13" Type="http://schemas.openxmlformats.org/officeDocument/2006/relationships/image" Target="../media/image41.emf"/><Relationship Id="rId14" Type="http://schemas.openxmlformats.org/officeDocument/2006/relationships/image" Target="../media/image42.emf"/><Relationship Id="rId15" Type="http://schemas.openxmlformats.org/officeDocument/2006/relationships/image" Target="../media/image43.emf"/><Relationship Id="rId16" Type="http://schemas.openxmlformats.org/officeDocument/2006/relationships/image" Target="../media/image44.emf"/><Relationship Id="rId17" Type="http://schemas.openxmlformats.org/officeDocument/2006/relationships/image" Target="../media/image45.emf"/><Relationship Id="rId18" Type="http://schemas.openxmlformats.org/officeDocument/2006/relationships/image" Target="../media/image46.emf"/><Relationship Id="rId19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6" Type="http://schemas.openxmlformats.org/officeDocument/2006/relationships/image" Target="../media/image34.emf"/><Relationship Id="rId7" Type="http://schemas.openxmlformats.org/officeDocument/2006/relationships/image" Target="../media/image35.emf"/><Relationship Id="rId8" Type="http://schemas.openxmlformats.org/officeDocument/2006/relationships/image" Target="../media/image36.emf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emf"/><Relationship Id="rId20" Type="http://schemas.openxmlformats.org/officeDocument/2006/relationships/image" Target="../media/image48.emf"/><Relationship Id="rId21" Type="http://schemas.openxmlformats.org/officeDocument/2006/relationships/image" Target="../media/image49.emf"/><Relationship Id="rId10" Type="http://schemas.openxmlformats.org/officeDocument/2006/relationships/image" Target="../media/image38.emf"/><Relationship Id="rId11" Type="http://schemas.openxmlformats.org/officeDocument/2006/relationships/image" Target="../media/image39.emf"/><Relationship Id="rId12" Type="http://schemas.openxmlformats.org/officeDocument/2006/relationships/image" Target="../media/image40.emf"/><Relationship Id="rId13" Type="http://schemas.openxmlformats.org/officeDocument/2006/relationships/image" Target="../media/image41.emf"/><Relationship Id="rId14" Type="http://schemas.openxmlformats.org/officeDocument/2006/relationships/image" Target="../media/image42.emf"/><Relationship Id="rId15" Type="http://schemas.openxmlformats.org/officeDocument/2006/relationships/image" Target="../media/image43.emf"/><Relationship Id="rId16" Type="http://schemas.openxmlformats.org/officeDocument/2006/relationships/image" Target="../media/image44.emf"/><Relationship Id="rId17" Type="http://schemas.openxmlformats.org/officeDocument/2006/relationships/image" Target="../media/image45.emf"/><Relationship Id="rId18" Type="http://schemas.openxmlformats.org/officeDocument/2006/relationships/image" Target="../media/image46.emf"/><Relationship Id="rId19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6" Type="http://schemas.openxmlformats.org/officeDocument/2006/relationships/image" Target="../media/image34.emf"/><Relationship Id="rId7" Type="http://schemas.openxmlformats.org/officeDocument/2006/relationships/image" Target="../media/image35.emf"/><Relationship Id="rId8" Type="http://schemas.openxmlformats.org/officeDocument/2006/relationships/image" Target="../media/image3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hyperlink" Target="http://www.comopresentar.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2578364"/>
          </a:xfrm>
          <a:prstGeom prst="rect">
            <a:avLst/>
          </a:prstGeom>
          <a:solidFill>
            <a:srgbClr val="31859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ES_tradnl" sz="7200" b="1" dirty="0" smtClean="0"/>
              <a:t>Flechas y s</a:t>
            </a:r>
            <a:r>
              <a:rPr lang="es-ES_tradnl" sz="7200" b="1" dirty="0" smtClean="0"/>
              <a:t>ímbolos a mano alzada</a:t>
            </a:r>
            <a:endParaRPr lang="es-ES_tradnl" sz="7200" b="1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956" y="2829362"/>
            <a:ext cx="3231295" cy="35250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7148" y="5721147"/>
            <a:ext cx="1149681" cy="1149681"/>
          </a:xfrm>
          <a:prstGeom prst="rect">
            <a:avLst/>
          </a:prstGeom>
        </p:spPr>
      </p:pic>
      <p:pic>
        <p:nvPicPr>
          <p:cNvPr id="31" name="Picture 30" descr="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30" y="5721147"/>
            <a:ext cx="3287033" cy="92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76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1083334"/>
          </a:xfrm>
          <a:prstGeom prst="rect">
            <a:avLst/>
          </a:prstGeom>
          <a:solidFill>
            <a:srgbClr val="31859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/>
              <a:t>Flechas y s</a:t>
            </a:r>
            <a:r>
              <a:rPr lang="es-ES_tradnl" sz="3600" b="1" dirty="0" smtClean="0"/>
              <a:t>ímbolos a mano alzada</a:t>
            </a:r>
            <a:endParaRPr lang="es-ES_tradnl" sz="36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11958" y="1845182"/>
            <a:ext cx="8199057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smtClean="0"/>
              <a:t>Aqu</a:t>
            </a:r>
            <a:r>
              <a:rPr lang="es-ES_tradnl" sz="2800" dirty="0" smtClean="0"/>
              <a:t>í </a:t>
            </a:r>
            <a:r>
              <a:rPr lang="es-ES_tradnl" sz="2800" dirty="0" err="1" smtClean="0"/>
              <a:t>teneis</a:t>
            </a:r>
            <a:r>
              <a:rPr lang="es-ES_tradnl" sz="2800" dirty="0" smtClean="0"/>
              <a:t> unas cuantas flechas y símbolos a mano alzada que dan un toque de diseño diferente al que </a:t>
            </a:r>
            <a:r>
              <a:rPr lang="es-ES_tradnl" sz="2800" dirty="0" err="1" smtClean="0"/>
              <a:t>Powerpoint</a:t>
            </a:r>
            <a:r>
              <a:rPr lang="es-ES_tradnl" sz="2800" dirty="0" smtClean="0"/>
              <a:t> proporciona por si solo.</a:t>
            </a:r>
          </a:p>
          <a:p>
            <a:endParaRPr lang="es-ES_tradnl" sz="2800" dirty="0"/>
          </a:p>
          <a:p>
            <a:r>
              <a:rPr lang="es-ES_tradnl" sz="2800" dirty="0" smtClean="0"/>
              <a:t>Yo las utilizo mucho, y simplemente </a:t>
            </a:r>
            <a:r>
              <a:rPr lang="es-ES_tradnl" sz="2800" dirty="0" err="1" smtClean="0"/>
              <a:t>tendreis</a:t>
            </a:r>
            <a:r>
              <a:rPr lang="es-ES_tradnl" sz="2800" dirty="0" smtClean="0"/>
              <a:t> que copiarlas y pegarlas en vuestra presentación para utilizarlas.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3215139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998" y="3873500"/>
            <a:ext cx="698500" cy="76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482" y="1797050"/>
            <a:ext cx="901700" cy="1536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176" y="3873500"/>
            <a:ext cx="762000" cy="774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6689" y="5332582"/>
            <a:ext cx="1016000" cy="101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8729" y="5332582"/>
            <a:ext cx="1600200" cy="1409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2993" y="3873500"/>
            <a:ext cx="419100" cy="1219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82" y="1797050"/>
            <a:ext cx="889000" cy="1841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9924" y="3873500"/>
            <a:ext cx="1244600" cy="431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67972" y="3873500"/>
            <a:ext cx="482600" cy="990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3046" y="3873500"/>
            <a:ext cx="1320800" cy="6731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4609" y="5332582"/>
            <a:ext cx="1079500" cy="1155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95932" y="1797050"/>
            <a:ext cx="685800" cy="965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50932" y="1797050"/>
            <a:ext cx="1295400" cy="838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81869" y="5332582"/>
            <a:ext cx="419100" cy="457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24650" y="3873500"/>
            <a:ext cx="812800" cy="9271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96320" y="3873500"/>
            <a:ext cx="584200" cy="6985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80450" y="5332582"/>
            <a:ext cx="1765300" cy="13335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02976" y="2526046"/>
            <a:ext cx="888238" cy="7772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50572" y="1797050"/>
            <a:ext cx="1778000" cy="10033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06173" y="1797050"/>
            <a:ext cx="1041400" cy="11176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1083334"/>
          </a:xfrm>
          <a:prstGeom prst="rect">
            <a:avLst/>
          </a:prstGeom>
          <a:solidFill>
            <a:srgbClr val="31859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/>
              <a:t>Flechas y s</a:t>
            </a:r>
            <a:r>
              <a:rPr lang="es-ES_tradnl" sz="3600" b="1" dirty="0" smtClean="0"/>
              <a:t>ímbolos a mano alzada</a:t>
            </a:r>
            <a:endParaRPr lang="es-ES_tradnl" sz="3600" b="1" dirty="0"/>
          </a:p>
        </p:txBody>
      </p:sp>
    </p:spTree>
    <p:extLst>
      <p:ext uri="{BB962C8B-B14F-4D97-AF65-F5344CB8AC3E}">
        <p14:creationId xmlns:p14="http://schemas.microsoft.com/office/powerpoint/2010/main" val="3397538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06998" y="3873500"/>
            <a:ext cx="698500" cy="76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15482" y="1797050"/>
            <a:ext cx="901700" cy="1536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0176" y="3873500"/>
            <a:ext cx="762000" cy="774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76689" y="5332582"/>
            <a:ext cx="1016000" cy="101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88729" y="5332582"/>
            <a:ext cx="1600200" cy="1409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42993" y="3873500"/>
            <a:ext cx="419100" cy="1219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182" y="1797050"/>
            <a:ext cx="889000" cy="1841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99924" y="3873500"/>
            <a:ext cx="1244600" cy="431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67972" y="3873500"/>
            <a:ext cx="482600" cy="990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13046" y="3873500"/>
            <a:ext cx="1320800" cy="6731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4609" y="5332582"/>
            <a:ext cx="1079500" cy="1155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5932" y="1797050"/>
            <a:ext cx="685800" cy="965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50932" y="1797050"/>
            <a:ext cx="1295400" cy="838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81869" y="5332582"/>
            <a:ext cx="419100" cy="457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24650" y="3873500"/>
            <a:ext cx="812800" cy="9271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96320" y="3873500"/>
            <a:ext cx="584200" cy="6985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80450" y="5332582"/>
            <a:ext cx="1765300" cy="13335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02976" y="2526046"/>
            <a:ext cx="888238" cy="7772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50572" y="1797050"/>
            <a:ext cx="1778000" cy="10033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06173" y="1797050"/>
            <a:ext cx="1041400" cy="11176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1083334"/>
          </a:xfrm>
          <a:prstGeom prst="rect">
            <a:avLst/>
          </a:prstGeom>
          <a:solidFill>
            <a:srgbClr val="31859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/>
              <a:t>Flechas y s</a:t>
            </a:r>
            <a:r>
              <a:rPr lang="es-ES_tradnl" sz="3600" b="1" dirty="0" smtClean="0"/>
              <a:t>ímbolos a mano alzada</a:t>
            </a:r>
            <a:endParaRPr lang="es-ES_tradnl" sz="3600" b="1" dirty="0"/>
          </a:p>
        </p:txBody>
      </p:sp>
    </p:spTree>
    <p:extLst>
      <p:ext uri="{BB962C8B-B14F-4D97-AF65-F5344CB8AC3E}">
        <p14:creationId xmlns:p14="http://schemas.microsoft.com/office/powerpoint/2010/main" val="4058646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06998" y="3873500"/>
            <a:ext cx="698500" cy="76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15482" y="1797050"/>
            <a:ext cx="901700" cy="1536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0176" y="3873500"/>
            <a:ext cx="762000" cy="774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76689" y="5332582"/>
            <a:ext cx="1016000" cy="101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88729" y="5332582"/>
            <a:ext cx="1600200" cy="1409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42993" y="3873500"/>
            <a:ext cx="419100" cy="1219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182" y="1797050"/>
            <a:ext cx="889000" cy="1841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99924" y="3873500"/>
            <a:ext cx="1244600" cy="431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67972" y="3873500"/>
            <a:ext cx="482600" cy="990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13046" y="3873500"/>
            <a:ext cx="1320800" cy="6731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4609" y="5332582"/>
            <a:ext cx="1079500" cy="1155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5932" y="1797050"/>
            <a:ext cx="685800" cy="965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50932" y="1797050"/>
            <a:ext cx="1295400" cy="838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81869" y="5332582"/>
            <a:ext cx="419100" cy="457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24650" y="3873500"/>
            <a:ext cx="812800" cy="9271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96320" y="3873500"/>
            <a:ext cx="584200" cy="6985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80450" y="5332582"/>
            <a:ext cx="1765300" cy="13335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02976" y="2526046"/>
            <a:ext cx="888238" cy="7772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50572" y="1797050"/>
            <a:ext cx="1778000" cy="10033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06173" y="1797050"/>
            <a:ext cx="1041400" cy="11176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1083334"/>
          </a:xfrm>
          <a:prstGeom prst="rect">
            <a:avLst/>
          </a:prstGeom>
          <a:solidFill>
            <a:srgbClr val="31859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/>
              <a:t>Flechas y s</a:t>
            </a:r>
            <a:r>
              <a:rPr lang="es-ES_tradnl" sz="3600" b="1" dirty="0" smtClean="0"/>
              <a:t>ímbolos a mano alzada</a:t>
            </a:r>
            <a:endParaRPr lang="es-ES_tradnl" sz="3600" b="1" dirty="0"/>
          </a:p>
        </p:txBody>
      </p:sp>
    </p:spTree>
    <p:extLst>
      <p:ext uri="{BB962C8B-B14F-4D97-AF65-F5344CB8AC3E}">
        <p14:creationId xmlns:p14="http://schemas.microsoft.com/office/powerpoint/2010/main" val="1530478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652" y="782490"/>
            <a:ext cx="6516697" cy="1837708"/>
          </a:xfrm>
          <a:prstGeom prst="rect">
            <a:avLst/>
          </a:prstGeom>
        </p:spPr>
      </p:pic>
      <p:sp>
        <p:nvSpPr>
          <p:cNvPr id="3" name="TextBox 2">
            <a:hlinkClick r:id="rId3"/>
          </p:cNvPr>
          <p:cNvSpPr txBox="1"/>
          <p:nvPr/>
        </p:nvSpPr>
        <p:spPr>
          <a:xfrm>
            <a:off x="2412269" y="2834919"/>
            <a:ext cx="4319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dirty="0" err="1" smtClean="0"/>
              <a:t>www.comopresentar.es</a:t>
            </a:r>
            <a:endParaRPr lang="es-ES_tradnl" sz="2800" b="1" dirty="0"/>
          </a:p>
        </p:txBody>
      </p:sp>
      <p:sp>
        <p:nvSpPr>
          <p:cNvPr id="4" name="Rounded Rectangle 3">
            <a:hlinkClick r:id="rId3"/>
          </p:cNvPr>
          <p:cNvSpPr/>
          <p:nvPr/>
        </p:nvSpPr>
        <p:spPr>
          <a:xfrm>
            <a:off x="2412269" y="4245963"/>
            <a:ext cx="4319462" cy="820972"/>
          </a:xfrm>
          <a:prstGeom prst="round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smtClean="0"/>
              <a:t>Comienza el cambio hoy mismo</a:t>
            </a:r>
            <a:endParaRPr lang="es-ES_tradnl" sz="2000" b="1" dirty="0"/>
          </a:p>
        </p:txBody>
      </p:sp>
    </p:spTree>
    <p:extLst>
      <p:ext uri="{BB962C8B-B14F-4D97-AF65-F5344CB8AC3E}">
        <p14:creationId xmlns:p14="http://schemas.microsoft.com/office/powerpoint/2010/main" val="97575479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49</TotalTime>
  <Words>79</Words>
  <Application>Microsoft Macintosh PowerPoint</Application>
  <PresentationFormat>On-screen Show (4:3)</PresentationFormat>
  <Paragraphs>10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</dc:creator>
  <cp:lastModifiedBy>J</cp:lastModifiedBy>
  <cp:revision>5</cp:revision>
  <dcterms:created xsi:type="dcterms:W3CDTF">2015-05-09T20:34:50Z</dcterms:created>
  <dcterms:modified xsi:type="dcterms:W3CDTF">2015-05-09T21:24:35Z</dcterms:modified>
</cp:coreProperties>
</file>